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96" y="3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DA6E3-5DC5-468E-A55A-4CC540CA77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80257ED-4983-4814-93E0-A545B584D1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D176BB-B348-4909-B2D7-0B72105F4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4916B4-FCE0-4A26-BB7C-D2A50ACA2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4C6230-EB89-4F94-9224-351D53EA7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445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362382-48F1-41D4-944C-5DB4A2D7D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AA3F55E-1AFC-474F-8F1E-E35EC812DE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29360D-1A53-454F-9DCE-A2695D913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363D81-0CED-438D-B270-72E2E1DBB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3A57EC-0F41-4CAA-9AC7-6A7966ABE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63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80499D9-61E2-497F-84FA-C95112F7A1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84D94AE-711C-44ED-B880-B835A3CACA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046B6B-2B97-4137-97F0-331D9D034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6BBCCC-0241-427D-9631-2ED6B3204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F3F1FB-7279-4859-99A3-FDB1A2C8C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459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95828A-0035-46DC-BB1C-620092227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DD93FA-2A64-4F40-BA53-7541AC19D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1FEDFC-856C-4647-8913-E8575D420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69778C7-1526-48CE-B4F1-3041ECEB9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A6BDD3-0646-4EBA-97EB-3B8757777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34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50E7BF-EFAA-4E22-ABAD-D9F3032F5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A6AB40-0BD2-4381-B4DA-2DC8C58BC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31A726-50EF-44E6-9CFD-8CC6D1A48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829AE-F643-4264-8F86-6D6639591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2BE121-51D3-4782-877E-683693772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977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2206E1-0DBE-429D-807A-881BCFA4C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A8D62D-96C0-4703-9A6B-96CC4927BC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6C2239A-1361-4D98-B83E-F7F9E052FB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AE1EB6D-CF27-409E-A922-154705BF3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26A1DD4-7AB1-4483-B7A8-A84A82D80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28A6BEB-8B6C-49D6-82B9-4543D4D28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69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4A953C-E410-41BC-A5B6-36A838F48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5A38E38-2EAC-49F5-9BD5-BCDB2012D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B72F3F0-3253-462E-B7EE-8EBF28B4D3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62357A7-C684-42CC-9F61-910F21C2F4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B0539B4-4C7A-406F-989B-ABC4F68EC2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3B70034-E0CB-415E-9AC2-F367BEC77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31E345D-E0F5-4C7D-8B05-8CA8FB433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92D2499-C522-4273-B60B-8C0B6359A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19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936331-56D7-4FC4-AF9F-C3073FE05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69E7A28-37C8-4261-A15C-AA5D11877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0E1DC92-A1FA-4BE7-A48E-90F86E704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83C8EA-3D6D-4F7C-8D48-7804262B7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0361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B08586F-D1A8-484D-8A87-B959585F3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E5C610-4471-4486-8555-DEDE89F73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99A303A-835D-4583-92AC-44B57DA41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487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359A3-48B5-45F2-91EE-98E0FE3B2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E036A8-A6A8-4226-AA92-29214E09F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D6C707A-A2ED-4F1E-B5F6-8D404394EC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2806495-82C0-4378-8C96-D16C90172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2E1BED-BDC9-40D9-BF4D-7E265F368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F6390A-5A9D-4A24-BB57-758602594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87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F662DE-4AC9-4A13-A342-4D01DB2A1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B1BB22D-95F9-4356-A1A2-9A50D3CEDA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D27796-F14A-4AC0-908F-8F9C2C9B7D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CA4A6AE-5609-4BF6-B57F-7AC86726B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405C81B-B3AC-4B4C-9C64-0FAE5C3DA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1CBB94D-B6A1-4C56-A9A6-CA56C4630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3317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29D1CF2-CDED-41D6-BACF-2BF8EAFB0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45FD55-0867-47C3-A1B1-529ABB94B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FF3D7D-6830-440F-9D2E-196217959F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F3A60-2805-442D-A516-C2D9A556EF1D}" type="datetimeFigureOut">
              <a:rPr lang="de-DE" smtClean="0"/>
              <a:t>09.02.2021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61BDB7-E87D-457F-B153-0F6DBFE47D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88851D-410F-4A4A-867A-42ABD4D07C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00DF3-A734-4597-AD6C-B7A6D2FF57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89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E19FDB-EE39-4D3D-A3FB-C866B33B8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D3EF91-D75E-400B-B7E9-E9828A36A5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5113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Klingenberg</dc:creator>
  <cp:lastModifiedBy>Robert Klingenberg</cp:lastModifiedBy>
  <cp:revision>1</cp:revision>
  <dcterms:created xsi:type="dcterms:W3CDTF">2021-02-09T14:55:00Z</dcterms:created>
  <dcterms:modified xsi:type="dcterms:W3CDTF">2021-02-09T14:55:35Z</dcterms:modified>
</cp:coreProperties>
</file>